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28" r:id="rId2"/>
    <p:sldId id="33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1280"/>
    <a:srgbClr val="CF3780"/>
    <a:srgbClr val="BC1D80"/>
    <a:srgbClr val="D94580"/>
    <a:srgbClr val="BE2080"/>
    <a:srgbClr val="AD0680"/>
    <a:srgbClr val="D7D7D7"/>
    <a:srgbClr val="D13A80"/>
    <a:srgbClr val="B50F80"/>
    <a:srgbClr val="B41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84" autoAdjust="0"/>
    <p:restoredTop sz="94663"/>
  </p:normalViewPr>
  <p:slideViewPr>
    <p:cSldViewPr snapToGrid="0">
      <p:cViewPr varScale="1">
        <p:scale>
          <a:sx n="72" d="100"/>
          <a:sy n="72" d="100"/>
        </p:scale>
        <p:origin x="82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7DC36-DB5C-D9ED-47FC-5914367A2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2A3B10-30F8-FE7A-E828-0EC0D57C9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26D3B-4C9E-3598-0A68-1D648B8E3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C5BFE-B024-9972-D2E8-FB8F7776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EB54C-AF88-89EE-F701-A553AF539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2C54D6-E752-1C35-F840-7EEE7523C5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8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DF288-4091-142A-6C67-4B3CA81D9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03853-9C33-581A-6CA6-60F23DEB0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8EF6C-C9D4-052F-D134-AE8B4894F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F079E-3F99-F8F1-6A53-5495930C8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07A78-E51E-2CC2-A38A-4FD86A439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9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76177-53CA-46DB-A753-45FC3A255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F5510-08EB-A66C-B330-2CADAE212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C89BD-89F6-EF01-C307-63F9007ED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59648-B9CB-A061-D9A5-F5C23B2F4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02C00-3320-36D6-8182-8EC2DCEFE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44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5305F-80B4-F74E-BAC0-60D633ED2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05CC1-DC8E-367C-6D44-F0F5D84C1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8737FA-611B-9D25-CFBA-7D7667F0A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51C3D-1585-7465-EF2E-8A78FF5B3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8D361-39EF-2963-357C-C6D40C6AA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0241DC-88D1-5C0E-1987-8067CBE1A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9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21FC9-F82B-E246-1567-64FA6CB4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B7594-FC5B-620F-A444-1A2A7D0B6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AC1F6-7C96-78AB-B09B-203AAC00B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9B74A2-E1FF-379C-F8B5-87CEC54919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718F7F-D7D7-21D7-048B-7F8DB93C50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A366E0-9B1C-3A18-2FB5-7BA619F53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3DCD7B-B139-5BB0-D466-95A0FFFA3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CB038A-DB6F-19D7-D99E-A75E0DD1A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5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E5895-E842-9462-50B1-899FDC6E3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F216B-63F6-4FD3-0541-08DF07FE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F804A8-1FB5-44D6-7EB5-FD4012833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A9E4B2-1BEE-4C4C-FF81-B9B6B2C98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77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F197B6-0AA2-D986-B64C-CAEAAB1A3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9C0C53-9159-3C91-FF85-61497AD2D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5DD0E-B018-3CE7-9586-77CAE0691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111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FCA67-18D7-43F6-FC0D-102F389D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4AFAF-DE17-3064-7072-53781BFF0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5A89F-27D5-EC12-7FA1-5025D5C98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03268-22E5-8629-98AD-675FC46DE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98C17-7D71-4CA3-B317-B48692B54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577FE-734A-129D-0DC3-37A383A71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6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E9677-4790-95B3-4D39-D29FFDA4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4C9A8B-D2D7-F330-BDCB-DCEFB4D5E2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883DB-D309-D445-6623-0ED6E61CD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D66ABD-0AEF-B2AA-0417-AD223EAEA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1B9D1-E06C-DBE1-8555-A3CF2F51D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00300-E68C-F42C-B473-5B10D3296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7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35FE0-5755-B73E-FB25-119EF2391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42CE73-D396-66FC-E9E9-DB5B9B3C7D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53ACE-9DC9-5833-9E10-5A948D8D4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9A689-B24E-44A5-58DC-9F9A82449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C32AB-D47B-E2DC-A95E-E27690728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1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EB9E3-AC3C-8324-C6C8-762E473849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6952FC-B982-2522-8374-38C77F69D7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E8262-2261-962D-03A3-CD98E6D4B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532B6-1012-82F8-70F9-CBC76778C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F7BC6-CB10-1081-7EE6-1C8FEECD7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85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1C99AD-303D-14AE-0FE4-B5FD273D3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CC681-57FF-289C-508C-DDCC767A9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4F743-0734-0BA3-FB0C-4A3D9C1FF0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E9CC2-4DE5-0942-A49A-8948EB8D538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18637-EC4E-82DA-8D28-DE11AD3B3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D47E2-582B-AF2E-2A06-42C8D2F76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CDB90-EE26-8944-994F-9748D26D3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6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610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98F9D24-CFF1-CF45-E4A8-6C224E674788}"/>
              </a:ext>
            </a:extLst>
          </p:cNvPr>
          <p:cNvCxnSpPr>
            <a:cxnSpLocks/>
          </p:cNvCxnSpPr>
          <p:nvPr/>
        </p:nvCxnSpPr>
        <p:spPr>
          <a:xfrm>
            <a:off x="-955040" y="2473959"/>
            <a:ext cx="9591040" cy="0"/>
          </a:xfrm>
          <a:prstGeom prst="line">
            <a:avLst/>
          </a:prstGeom>
          <a:gradFill flip="none" rotWithShape="1">
            <a:gsLst>
              <a:gs pos="0">
                <a:srgbClr val="AD0680"/>
              </a:gs>
              <a:gs pos="58000">
                <a:srgbClr val="BE2080"/>
              </a:gs>
              <a:gs pos="100000">
                <a:srgbClr val="D94580"/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</a:ln>
          <a:effectLst/>
        </p:spPr>
        <p:style>
          <a:lnRef idx="3">
            <a:scrgbClr r="0" g="0" b="0"/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EB621B-88AA-5AD7-9532-9206CE9C00B1}"/>
              </a:ext>
            </a:extLst>
          </p:cNvPr>
          <p:cNvSpPr txBox="1"/>
          <p:nvPr/>
        </p:nvSpPr>
        <p:spPr>
          <a:xfrm>
            <a:off x="944880" y="1454677"/>
            <a:ext cx="2814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5DA04F-576F-3B31-51A0-6C9E8D8A7698}"/>
              </a:ext>
            </a:extLst>
          </p:cNvPr>
          <p:cNvSpPr txBox="1"/>
          <p:nvPr/>
        </p:nvSpPr>
        <p:spPr>
          <a:xfrm>
            <a:off x="944880" y="2262136"/>
            <a:ext cx="994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here…………………………………………………………………………………………………….</a:t>
            </a:r>
          </a:p>
          <a:p>
            <a:r>
              <a:rPr lang="en-IN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……………………………………………………………………………………………………………….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3505513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1901</TotalTime>
  <Words>6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GLOBAL HEALTHCARE ACADEMY PVT LTD</dc:creator>
  <cp:lastModifiedBy>Elysian-Desginer</cp:lastModifiedBy>
  <cp:revision>661</cp:revision>
  <dcterms:created xsi:type="dcterms:W3CDTF">2023-02-06T05:59:07Z</dcterms:created>
  <dcterms:modified xsi:type="dcterms:W3CDTF">2024-09-13T08:11:22Z</dcterms:modified>
</cp:coreProperties>
</file>